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8640763" cy="3240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6"/>
  </p:normalViewPr>
  <p:slideViewPr>
    <p:cSldViewPr snapToGrid="0" snapToObjects="1">
      <p:cViewPr>
        <p:scale>
          <a:sx n="156" d="100"/>
          <a:sy n="156" d="100"/>
        </p:scale>
        <p:origin x="608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96" y="530264"/>
            <a:ext cx="6480572" cy="1128031"/>
          </a:xfrm>
        </p:spPr>
        <p:txBody>
          <a:bodyPr anchor="b"/>
          <a:lstStyle>
            <a:lvl1pPr algn="ctr"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1701796"/>
            <a:ext cx="6480572" cy="782271"/>
          </a:xfrm>
        </p:spPr>
        <p:txBody>
          <a:bodyPr/>
          <a:lstStyle>
            <a:lvl1pPr marL="0" indent="0" algn="ctr">
              <a:buNone/>
              <a:defRPr sz="1134"/>
            </a:lvl1pPr>
            <a:lvl2pPr marL="216027" indent="0" algn="ctr">
              <a:buNone/>
              <a:defRPr sz="945"/>
            </a:lvl2pPr>
            <a:lvl3pPr marL="432054" indent="0" algn="ctr">
              <a:buNone/>
              <a:defRPr sz="851"/>
            </a:lvl3pPr>
            <a:lvl4pPr marL="648081" indent="0" algn="ctr">
              <a:buNone/>
              <a:defRPr sz="756"/>
            </a:lvl4pPr>
            <a:lvl5pPr marL="864108" indent="0" algn="ctr">
              <a:buNone/>
              <a:defRPr sz="756"/>
            </a:lvl5pPr>
            <a:lvl6pPr marL="1080135" indent="0" algn="ctr">
              <a:buNone/>
              <a:defRPr sz="756"/>
            </a:lvl6pPr>
            <a:lvl7pPr marL="1296162" indent="0" algn="ctr">
              <a:buNone/>
              <a:defRPr sz="756"/>
            </a:lvl7pPr>
            <a:lvl8pPr marL="1512189" indent="0" algn="ctr">
              <a:buNone/>
              <a:defRPr sz="756"/>
            </a:lvl8pPr>
            <a:lvl9pPr marL="1728216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92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687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172505"/>
            <a:ext cx="1863165" cy="27458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2" y="172505"/>
            <a:ext cx="5481484" cy="27458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585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593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2" y="807773"/>
            <a:ext cx="7452658" cy="1347786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2" y="2168309"/>
            <a:ext cx="7452658" cy="708769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1pPr>
            <a:lvl2pPr marL="21602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2pPr>
            <a:lvl3pPr marL="432054" indent="0">
              <a:buNone/>
              <a:defRPr sz="851">
                <a:solidFill>
                  <a:schemeClr val="tx1">
                    <a:tint val="75000"/>
                  </a:schemeClr>
                </a:solidFill>
              </a:defRPr>
            </a:lvl3pPr>
            <a:lvl4pPr marL="648081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4pPr>
            <a:lvl5pPr marL="864108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5pPr>
            <a:lvl6pPr marL="1080135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6pPr>
            <a:lvl7pPr marL="129616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7pPr>
            <a:lvl8pPr marL="1512189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8pPr>
            <a:lvl9pPr marL="1728216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5227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862523"/>
            <a:ext cx="3672324" cy="2055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862523"/>
            <a:ext cx="3672324" cy="2055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580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172505"/>
            <a:ext cx="7452658" cy="62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8" y="794272"/>
            <a:ext cx="3655447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8" y="1183532"/>
            <a:ext cx="3655447" cy="17407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6" y="794272"/>
            <a:ext cx="3673450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6" y="1183532"/>
            <a:ext cx="3673450" cy="17407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2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97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83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16006"/>
            <a:ext cx="2786871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466513"/>
            <a:ext cx="4374386" cy="2302563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972026"/>
            <a:ext cx="2786871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695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216006"/>
            <a:ext cx="2786871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466513"/>
            <a:ext cx="4374386" cy="2302563"/>
          </a:xfrm>
        </p:spPr>
        <p:txBody>
          <a:bodyPr anchor="t"/>
          <a:lstStyle>
            <a:lvl1pPr marL="0" indent="0">
              <a:buNone/>
              <a:defRPr sz="1512"/>
            </a:lvl1pPr>
            <a:lvl2pPr marL="216027" indent="0">
              <a:buNone/>
              <a:defRPr sz="1323"/>
            </a:lvl2pPr>
            <a:lvl3pPr marL="432054" indent="0">
              <a:buNone/>
              <a:defRPr sz="1134"/>
            </a:lvl3pPr>
            <a:lvl4pPr marL="648081" indent="0">
              <a:buNone/>
              <a:defRPr sz="945"/>
            </a:lvl4pPr>
            <a:lvl5pPr marL="864108" indent="0">
              <a:buNone/>
              <a:defRPr sz="945"/>
            </a:lvl5pPr>
            <a:lvl6pPr marL="1080135" indent="0">
              <a:buNone/>
              <a:defRPr sz="945"/>
            </a:lvl6pPr>
            <a:lvl7pPr marL="1296162" indent="0">
              <a:buNone/>
              <a:defRPr sz="945"/>
            </a:lvl7pPr>
            <a:lvl8pPr marL="1512189" indent="0">
              <a:buNone/>
              <a:defRPr sz="945"/>
            </a:lvl8pPr>
            <a:lvl9pPr marL="1728216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972026"/>
            <a:ext cx="2786871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11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172505"/>
            <a:ext cx="7452658" cy="62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862523"/>
            <a:ext cx="7452658" cy="205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3003082"/>
            <a:ext cx="1944172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79A53-ABBC-654D-860A-1BE50B370AB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3003082"/>
            <a:ext cx="2916258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3003082"/>
            <a:ext cx="1944172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14F98-E22A-884B-82E6-FAC25E2949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4597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32054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014" indent="-108014" algn="l" defTabSz="432054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4041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40068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6095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972122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9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6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3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836230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04B8F3E4-1BAC-5F4A-B635-55CE73C1ECDF}"/>
              </a:ext>
            </a:extLst>
          </p:cNvPr>
          <p:cNvGrpSpPr/>
          <p:nvPr/>
        </p:nvGrpSpPr>
        <p:grpSpPr>
          <a:xfrm>
            <a:off x="-1" y="1703"/>
            <a:ext cx="8640382" cy="3240000"/>
            <a:chOff x="-1" y="484303"/>
            <a:chExt cx="8640382" cy="3240000"/>
          </a:xfrm>
        </p:grpSpPr>
        <p:pic>
          <p:nvPicPr>
            <p:cNvPr id="3" name="Picture 2" descr="A building next to a window&#10;&#10;Description automatically generated">
              <a:extLst>
                <a:ext uri="{FF2B5EF4-FFF2-40B4-BE49-F238E27FC236}">
                  <a16:creationId xmlns:a16="http://schemas.microsoft.com/office/drawing/2014/main" id="{668F4CD9-EE40-C645-AF59-FAA5661A1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484303"/>
              <a:ext cx="4320000" cy="3240000"/>
            </a:xfrm>
            <a:prstGeom prst="rect">
              <a:avLst/>
            </a:prstGeom>
          </p:spPr>
        </p:pic>
        <p:pic>
          <p:nvPicPr>
            <p:cNvPr id="6" name="Picture 5" descr="A building next to a window&#10;&#10;Description automatically generated">
              <a:extLst>
                <a:ext uri="{FF2B5EF4-FFF2-40B4-BE49-F238E27FC236}">
                  <a16:creationId xmlns:a16="http://schemas.microsoft.com/office/drawing/2014/main" id="{78F0F993-B520-AF43-BC3F-00172D27F5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0381" y="484303"/>
              <a:ext cx="4320000" cy="32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5075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Cox</dc:creator>
  <cp:lastModifiedBy>Henry Cox</cp:lastModifiedBy>
  <cp:revision>6</cp:revision>
  <cp:lastPrinted>2018-10-09T18:43:38Z</cp:lastPrinted>
  <dcterms:created xsi:type="dcterms:W3CDTF">2018-10-09T16:46:29Z</dcterms:created>
  <dcterms:modified xsi:type="dcterms:W3CDTF">2019-04-08T17:13:55Z</dcterms:modified>
</cp:coreProperties>
</file>

<file path=docProps/thumbnail.jpeg>
</file>